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61" r:id="rId18"/>
    <p:sldId id="274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71" y="1339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6.xml"/><Relationship Id="rId18" Type="http://schemas.openxmlformats.org/officeDocument/2006/relationships/tags" Target="../tags/tag391.xml"/><Relationship Id="rId26" Type="http://schemas.openxmlformats.org/officeDocument/2006/relationships/tags" Target="../tags/tag399.xml"/><Relationship Id="rId39" Type="http://schemas.openxmlformats.org/officeDocument/2006/relationships/tags" Target="../tags/tag412.xml"/><Relationship Id="rId21" Type="http://schemas.openxmlformats.org/officeDocument/2006/relationships/tags" Target="../tags/tag394.xml"/><Relationship Id="rId34" Type="http://schemas.openxmlformats.org/officeDocument/2006/relationships/tags" Target="../tags/tag407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80.xml"/><Relationship Id="rId2" Type="http://schemas.openxmlformats.org/officeDocument/2006/relationships/tags" Target="../tags/tag375.xml"/><Relationship Id="rId16" Type="http://schemas.openxmlformats.org/officeDocument/2006/relationships/tags" Target="../tags/tag389.xml"/><Relationship Id="rId20" Type="http://schemas.openxmlformats.org/officeDocument/2006/relationships/tags" Target="../tags/tag393.xml"/><Relationship Id="rId29" Type="http://schemas.openxmlformats.org/officeDocument/2006/relationships/tags" Target="../tags/tag402.xml"/><Relationship Id="rId41" Type="http://schemas.openxmlformats.org/officeDocument/2006/relationships/tags" Target="../tags/tag414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24" Type="http://schemas.openxmlformats.org/officeDocument/2006/relationships/tags" Target="../tags/tag397.xml"/><Relationship Id="rId32" Type="http://schemas.openxmlformats.org/officeDocument/2006/relationships/tags" Target="../tags/tag405.xml"/><Relationship Id="rId37" Type="http://schemas.openxmlformats.org/officeDocument/2006/relationships/tags" Target="../tags/tag410.xml"/><Relationship Id="rId40" Type="http://schemas.openxmlformats.org/officeDocument/2006/relationships/tags" Target="../tags/tag413.xml"/><Relationship Id="rId5" Type="http://schemas.openxmlformats.org/officeDocument/2006/relationships/tags" Target="../tags/tag378.xml"/><Relationship Id="rId15" Type="http://schemas.openxmlformats.org/officeDocument/2006/relationships/tags" Target="../tags/tag388.xml"/><Relationship Id="rId23" Type="http://schemas.openxmlformats.org/officeDocument/2006/relationships/tags" Target="../tags/tag396.xml"/><Relationship Id="rId28" Type="http://schemas.openxmlformats.org/officeDocument/2006/relationships/tags" Target="../tags/tag401.xml"/><Relationship Id="rId36" Type="http://schemas.openxmlformats.org/officeDocument/2006/relationships/tags" Target="../tags/tag409.xml"/><Relationship Id="rId10" Type="http://schemas.openxmlformats.org/officeDocument/2006/relationships/tags" Target="../tags/tag383.xml"/><Relationship Id="rId19" Type="http://schemas.openxmlformats.org/officeDocument/2006/relationships/tags" Target="../tags/tag392.xml"/><Relationship Id="rId31" Type="http://schemas.openxmlformats.org/officeDocument/2006/relationships/tags" Target="../tags/tag404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Relationship Id="rId22" Type="http://schemas.openxmlformats.org/officeDocument/2006/relationships/tags" Target="../tags/tag395.xml"/><Relationship Id="rId27" Type="http://schemas.openxmlformats.org/officeDocument/2006/relationships/tags" Target="../tags/tag400.xml"/><Relationship Id="rId30" Type="http://schemas.openxmlformats.org/officeDocument/2006/relationships/tags" Target="../tags/tag403.xml"/><Relationship Id="rId35" Type="http://schemas.openxmlformats.org/officeDocument/2006/relationships/tags" Target="../tags/tag408.xml"/><Relationship Id="rId8" Type="http://schemas.openxmlformats.org/officeDocument/2006/relationships/tags" Target="../tags/tag381.xml"/><Relationship Id="rId3" Type="http://schemas.openxmlformats.org/officeDocument/2006/relationships/tags" Target="../tags/tag376.xml"/><Relationship Id="rId12" Type="http://schemas.openxmlformats.org/officeDocument/2006/relationships/tags" Target="../tags/tag385.xml"/><Relationship Id="rId17" Type="http://schemas.openxmlformats.org/officeDocument/2006/relationships/tags" Target="../tags/tag390.xml"/><Relationship Id="rId25" Type="http://schemas.openxmlformats.org/officeDocument/2006/relationships/tags" Target="../tags/tag398.xml"/><Relationship Id="rId33" Type="http://schemas.openxmlformats.org/officeDocument/2006/relationships/tags" Target="../tags/tag406.xml"/><Relationship Id="rId38" Type="http://schemas.openxmlformats.org/officeDocument/2006/relationships/tags" Target="../tags/tag41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7.xml"/><Relationship Id="rId18" Type="http://schemas.openxmlformats.org/officeDocument/2006/relationships/tags" Target="../tags/tag432.xml"/><Relationship Id="rId26" Type="http://schemas.openxmlformats.org/officeDocument/2006/relationships/tags" Target="../tags/tag440.xml"/><Relationship Id="rId39" Type="http://schemas.openxmlformats.org/officeDocument/2006/relationships/tags" Target="../tags/tag453.xml"/><Relationship Id="rId21" Type="http://schemas.openxmlformats.org/officeDocument/2006/relationships/tags" Target="../tags/tag435.xml"/><Relationship Id="rId34" Type="http://schemas.openxmlformats.org/officeDocument/2006/relationships/tags" Target="../tags/tag448.xml"/><Relationship Id="rId42" Type="http://schemas.openxmlformats.org/officeDocument/2006/relationships/tags" Target="../tags/tag456.xml"/><Relationship Id="rId47" Type="http://schemas.openxmlformats.org/officeDocument/2006/relationships/tags" Target="../tags/tag461.xml"/><Relationship Id="rId7" Type="http://schemas.openxmlformats.org/officeDocument/2006/relationships/tags" Target="../tags/tag421.xml"/><Relationship Id="rId2" Type="http://schemas.openxmlformats.org/officeDocument/2006/relationships/tags" Target="../tags/tag416.xml"/><Relationship Id="rId16" Type="http://schemas.openxmlformats.org/officeDocument/2006/relationships/tags" Target="../tags/tag430.xml"/><Relationship Id="rId29" Type="http://schemas.openxmlformats.org/officeDocument/2006/relationships/tags" Target="../tags/tag443.xml"/><Relationship Id="rId11" Type="http://schemas.openxmlformats.org/officeDocument/2006/relationships/tags" Target="../tags/tag425.xml"/><Relationship Id="rId24" Type="http://schemas.openxmlformats.org/officeDocument/2006/relationships/tags" Target="../tags/tag438.xml"/><Relationship Id="rId32" Type="http://schemas.openxmlformats.org/officeDocument/2006/relationships/tags" Target="../tags/tag446.xml"/><Relationship Id="rId37" Type="http://schemas.openxmlformats.org/officeDocument/2006/relationships/tags" Target="../tags/tag451.xml"/><Relationship Id="rId40" Type="http://schemas.openxmlformats.org/officeDocument/2006/relationships/tags" Target="../tags/tag454.xml"/><Relationship Id="rId45" Type="http://schemas.openxmlformats.org/officeDocument/2006/relationships/tags" Target="../tags/tag459.xml"/><Relationship Id="rId5" Type="http://schemas.openxmlformats.org/officeDocument/2006/relationships/tags" Target="../tags/tag419.xml"/><Relationship Id="rId15" Type="http://schemas.openxmlformats.org/officeDocument/2006/relationships/tags" Target="../tags/tag429.xml"/><Relationship Id="rId23" Type="http://schemas.openxmlformats.org/officeDocument/2006/relationships/tags" Target="../tags/tag437.xml"/><Relationship Id="rId28" Type="http://schemas.openxmlformats.org/officeDocument/2006/relationships/tags" Target="../tags/tag442.xml"/><Relationship Id="rId36" Type="http://schemas.openxmlformats.org/officeDocument/2006/relationships/tags" Target="../tags/tag450.xml"/><Relationship Id="rId49" Type="http://schemas.openxmlformats.org/officeDocument/2006/relationships/image" Target="../media/image18.png"/><Relationship Id="rId10" Type="http://schemas.openxmlformats.org/officeDocument/2006/relationships/tags" Target="../tags/tag424.xml"/><Relationship Id="rId19" Type="http://schemas.openxmlformats.org/officeDocument/2006/relationships/tags" Target="../tags/tag433.xml"/><Relationship Id="rId31" Type="http://schemas.openxmlformats.org/officeDocument/2006/relationships/tags" Target="../tags/tag445.xml"/><Relationship Id="rId44" Type="http://schemas.openxmlformats.org/officeDocument/2006/relationships/tags" Target="../tags/tag458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tags" Target="../tags/tag428.xml"/><Relationship Id="rId22" Type="http://schemas.openxmlformats.org/officeDocument/2006/relationships/tags" Target="../tags/tag436.xml"/><Relationship Id="rId27" Type="http://schemas.openxmlformats.org/officeDocument/2006/relationships/tags" Target="../tags/tag441.xml"/><Relationship Id="rId30" Type="http://schemas.openxmlformats.org/officeDocument/2006/relationships/tags" Target="../tags/tag444.xml"/><Relationship Id="rId35" Type="http://schemas.openxmlformats.org/officeDocument/2006/relationships/tags" Target="../tags/tag449.xml"/><Relationship Id="rId43" Type="http://schemas.openxmlformats.org/officeDocument/2006/relationships/tags" Target="../tags/tag457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2.xml"/><Relationship Id="rId3" Type="http://schemas.openxmlformats.org/officeDocument/2006/relationships/tags" Target="../tags/tag417.xml"/><Relationship Id="rId12" Type="http://schemas.openxmlformats.org/officeDocument/2006/relationships/tags" Target="../tags/tag426.xml"/><Relationship Id="rId17" Type="http://schemas.openxmlformats.org/officeDocument/2006/relationships/tags" Target="../tags/tag431.xml"/><Relationship Id="rId25" Type="http://schemas.openxmlformats.org/officeDocument/2006/relationships/tags" Target="../tags/tag439.xml"/><Relationship Id="rId33" Type="http://schemas.openxmlformats.org/officeDocument/2006/relationships/tags" Target="../tags/tag447.xml"/><Relationship Id="rId38" Type="http://schemas.openxmlformats.org/officeDocument/2006/relationships/tags" Target="../tags/tag452.xml"/><Relationship Id="rId46" Type="http://schemas.openxmlformats.org/officeDocument/2006/relationships/tags" Target="../tags/tag460.xml"/><Relationship Id="rId20" Type="http://schemas.openxmlformats.org/officeDocument/2006/relationships/tags" Target="../tags/tag434.xml"/><Relationship Id="rId41" Type="http://schemas.openxmlformats.org/officeDocument/2006/relationships/tags" Target="../tags/tag455.xml"/><Relationship Id="rId1" Type="http://schemas.openxmlformats.org/officeDocument/2006/relationships/tags" Target="../tags/tag415.xml"/><Relationship Id="rId6" Type="http://schemas.openxmlformats.org/officeDocument/2006/relationships/tags" Target="../tags/tag420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4.xml"/><Relationship Id="rId18" Type="http://schemas.openxmlformats.org/officeDocument/2006/relationships/tags" Target="../tags/tag479.xml"/><Relationship Id="rId26" Type="http://schemas.openxmlformats.org/officeDocument/2006/relationships/tags" Target="../tags/tag487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2.xml"/><Relationship Id="rId34" Type="http://schemas.openxmlformats.org/officeDocument/2006/relationships/tags" Target="../tags/tag495.xml"/><Relationship Id="rId7" Type="http://schemas.openxmlformats.org/officeDocument/2006/relationships/tags" Target="../tags/tag468.xml"/><Relationship Id="rId2" Type="http://schemas.openxmlformats.org/officeDocument/2006/relationships/tags" Target="../tags/tag463.xml"/><Relationship Id="rId16" Type="http://schemas.openxmlformats.org/officeDocument/2006/relationships/tags" Target="../tags/tag477.xml"/><Relationship Id="rId20" Type="http://schemas.openxmlformats.org/officeDocument/2006/relationships/tags" Target="../tags/tag481.xml"/><Relationship Id="rId29" Type="http://schemas.openxmlformats.org/officeDocument/2006/relationships/tags" Target="../tags/tag490.xml"/><Relationship Id="rId41" Type="http://schemas.openxmlformats.org/officeDocument/2006/relationships/image" Target="../media/image19.png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11" Type="http://schemas.openxmlformats.org/officeDocument/2006/relationships/tags" Target="../tags/tag472.xml"/><Relationship Id="rId24" Type="http://schemas.openxmlformats.org/officeDocument/2006/relationships/tags" Target="../tags/tag485.xml"/><Relationship Id="rId32" Type="http://schemas.openxmlformats.org/officeDocument/2006/relationships/tags" Target="../tags/tag493.xml"/><Relationship Id="rId37" Type="http://schemas.openxmlformats.org/officeDocument/2006/relationships/tags" Target="../tags/tag498.xml"/><Relationship Id="rId40" Type="http://schemas.openxmlformats.org/officeDocument/2006/relationships/image" Target="../media/image18.png"/><Relationship Id="rId5" Type="http://schemas.openxmlformats.org/officeDocument/2006/relationships/tags" Target="../tags/tag466.xml"/><Relationship Id="rId15" Type="http://schemas.openxmlformats.org/officeDocument/2006/relationships/tags" Target="../tags/tag476.xml"/><Relationship Id="rId23" Type="http://schemas.openxmlformats.org/officeDocument/2006/relationships/tags" Target="../tags/tag484.xml"/><Relationship Id="rId28" Type="http://schemas.openxmlformats.org/officeDocument/2006/relationships/tags" Target="../tags/tag489.xml"/><Relationship Id="rId36" Type="http://schemas.openxmlformats.org/officeDocument/2006/relationships/tags" Target="../tags/tag497.xml"/><Relationship Id="rId10" Type="http://schemas.openxmlformats.org/officeDocument/2006/relationships/tags" Target="../tags/tag471.xml"/><Relationship Id="rId19" Type="http://schemas.openxmlformats.org/officeDocument/2006/relationships/tags" Target="../tags/tag480.xml"/><Relationship Id="rId31" Type="http://schemas.openxmlformats.org/officeDocument/2006/relationships/tags" Target="../tags/tag492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tags" Target="../tags/tag475.xml"/><Relationship Id="rId22" Type="http://schemas.openxmlformats.org/officeDocument/2006/relationships/tags" Target="../tags/tag483.xml"/><Relationship Id="rId27" Type="http://schemas.openxmlformats.org/officeDocument/2006/relationships/tags" Target="../tags/tag488.xml"/><Relationship Id="rId30" Type="http://schemas.openxmlformats.org/officeDocument/2006/relationships/tags" Target="../tags/tag491.xml"/><Relationship Id="rId35" Type="http://schemas.openxmlformats.org/officeDocument/2006/relationships/tags" Target="../tags/tag496.xml"/><Relationship Id="rId8" Type="http://schemas.openxmlformats.org/officeDocument/2006/relationships/tags" Target="../tags/tag469.xml"/><Relationship Id="rId3" Type="http://schemas.openxmlformats.org/officeDocument/2006/relationships/tags" Target="../tags/tag464.xml"/><Relationship Id="rId12" Type="http://schemas.openxmlformats.org/officeDocument/2006/relationships/tags" Target="../tags/tag473.xml"/><Relationship Id="rId17" Type="http://schemas.openxmlformats.org/officeDocument/2006/relationships/tags" Target="../tags/tag478.xml"/><Relationship Id="rId25" Type="http://schemas.openxmlformats.org/officeDocument/2006/relationships/tags" Target="../tags/tag486.xml"/><Relationship Id="rId33" Type="http://schemas.openxmlformats.org/officeDocument/2006/relationships/tags" Target="../tags/tag494.xml"/><Relationship Id="rId38" Type="http://schemas.openxmlformats.org/officeDocument/2006/relationships/tags" Target="../tags/tag499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2.xml"/><Relationship Id="rId18" Type="http://schemas.openxmlformats.org/officeDocument/2006/relationships/tags" Target="../tags/tag517.xml"/><Relationship Id="rId26" Type="http://schemas.openxmlformats.org/officeDocument/2006/relationships/tags" Target="../tags/tag525.xml"/><Relationship Id="rId39" Type="http://schemas.openxmlformats.org/officeDocument/2006/relationships/tags" Target="../tags/tag538.xml"/><Relationship Id="rId21" Type="http://schemas.openxmlformats.org/officeDocument/2006/relationships/tags" Target="../tags/tag520.xml"/><Relationship Id="rId34" Type="http://schemas.openxmlformats.org/officeDocument/2006/relationships/tags" Target="../tags/tag533.xml"/><Relationship Id="rId42" Type="http://schemas.openxmlformats.org/officeDocument/2006/relationships/tags" Target="../tags/tag541.xml"/><Relationship Id="rId47" Type="http://schemas.openxmlformats.org/officeDocument/2006/relationships/image" Target="../media/image19.png"/><Relationship Id="rId7" Type="http://schemas.openxmlformats.org/officeDocument/2006/relationships/tags" Target="../tags/tag506.xml"/><Relationship Id="rId2" Type="http://schemas.openxmlformats.org/officeDocument/2006/relationships/tags" Target="../tags/tag501.xml"/><Relationship Id="rId16" Type="http://schemas.openxmlformats.org/officeDocument/2006/relationships/tags" Target="../tags/tag515.xml"/><Relationship Id="rId29" Type="http://schemas.openxmlformats.org/officeDocument/2006/relationships/tags" Target="../tags/tag528.xml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11" Type="http://schemas.openxmlformats.org/officeDocument/2006/relationships/tags" Target="../tags/tag510.xml"/><Relationship Id="rId24" Type="http://schemas.openxmlformats.org/officeDocument/2006/relationships/tags" Target="../tags/tag523.xml"/><Relationship Id="rId32" Type="http://schemas.openxmlformats.org/officeDocument/2006/relationships/tags" Target="../tags/tag531.xml"/><Relationship Id="rId37" Type="http://schemas.openxmlformats.org/officeDocument/2006/relationships/tags" Target="../tags/tag536.xml"/><Relationship Id="rId40" Type="http://schemas.openxmlformats.org/officeDocument/2006/relationships/tags" Target="../tags/tag539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4.xml"/><Relationship Id="rId15" Type="http://schemas.openxmlformats.org/officeDocument/2006/relationships/tags" Target="../tags/tag514.xml"/><Relationship Id="rId23" Type="http://schemas.openxmlformats.org/officeDocument/2006/relationships/tags" Target="../tags/tag522.xml"/><Relationship Id="rId28" Type="http://schemas.openxmlformats.org/officeDocument/2006/relationships/tags" Target="../tags/tag527.xml"/><Relationship Id="rId36" Type="http://schemas.openxmlformats.org/officeDocument/2006/relationships/tags" Target="../tags/tag535.xml"/><Relationship Id="rId10" Type="http://schemas.openxmlformats.org/officeDocument/2006/relationships/tags" Target="../tags/tag509.xml"/><Relationship Id="rId19" Type="http://schemas.openxmlformats.org/officeDocument/2006/relationships/tags" Target="../tags/tag518.xml"/><Relationship Id="rId31" Type="http://schemas.openxmlformats.org/officeDocument/2006/relationships/tags" Target="../tags/tag530.xml"/><Relationship Id="rId44" Type="http://schemas.openxmlformats.org/officeDocument/2006/relationships/tags" Target="../tags/tag543.xml"/><Relationship Id="rId4" Type="http://schemas.openxmlformats.org/officeDocument/2006/relationships/tags" Target="../tags/tag503.xml"/><Relationship Id="rId9" Type="http://schemas.openxmlformats.org/officeDocument/2006/relationships/tags" Target="../tags/tag508.xml"/><Relationship Id="rId14" Type="http://schemas.openxmlformats.org/officeDocument/2006/relationships/tags" Target="../tags/tag513.xml"/><Relationship Id="rId22" Type="http://schemas.openxmlformats.org/officeDocument/2006/relationships/tags" Target="../tags/tag521.xml"/><Relationship Id="rId27" Type="http://schemas.openxmlformats.org/officeDocument/2006/relationships/tags" Target="../tags/tag526.xml"/><Relationship Id="rId30" Type="http://schemas.openxmlformats.org/officeDocument/2006/relationships/tags" Target="../tags/tag529.xml"/><Relationship Id="rId35" Type="http://schemas.openxmlformats.org/officeDocument/2006/relationships/tags" Target="../tags/tag534.xml"/><Relationship Id="rId43" Type="http://schemas.openxmlformats.org/officeDocument/2006/relationships/tags" Target="../tags/tag542.xml"/><Relationship Id="rId8" Type="http://schemas.openxmlformats.org/officeDocument/2006/relationships/tags" Target="../tags/tag507.xml"/><Relationship Id="rId3" Type="http://schemas.openxmlformats.org/officeDocument/2006/relationships/tags" Target="../tags/tag502.xml"/><Relationship Id="rId12" Type="http://schemas.openxmlformats.org/officeDocument/2006/relationships/tags" Target="../tags/tag511.xml"/><Relationship Id="rId17" Type="http://schemas.openxmlformats.org/officeDocument/2006/relationships/tags" Target="../tags/tag516.xml"/><Relationship Id="rId25" Type="http://schemas.openxmlformats.org/officeDocument/2006/relationships/tags" Target="../tags/tag524.xml"/><Relationship Id="rId33" Type="http://schemas.openxmlformats.org/officeDocument/2006/relationships/tags" Target="../tags/tag532.xml"/><Relationship Id="rId38" Type="http://schemas.openxmlformats.org/officeDocument/2006/relationships/tags" Target="../tags/tag537.xml"/><Relationship Id="rId46" Type="http://schemas.openxmlformats.org/officeDocument/2006/relationships/image" Target="../media/image18.png"/><Relationship Id="rId20" Type="http://schemas.openxmlformats.org/officeDocument/2006/relationships/tags" Target="../tags/tag519.xml"/><Relationship Id="rId41" Type="http://schemas.openxmlformats.org/officeDocument/2006/relationships/tags" Target="../tags/tag540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9.xml"/><Relationship Id="rId21" Type="http://schemas.openxmlformats.org/officeDocument/2006/relationships/tags" Target="../tags/tag564.xml"/><Relationship Id="rId42" Type="http://schemas.openxmlformats.org/officeDocument/2006/relationships/tags" Target="../tags/tag585.xml"/><Relationship Id="rId47" Type="http://schemas.openxmlformats.org/officeDocument/2006/relationships/tags" Target="../tags/tag590.xml"/><Relationship Id="rId63" Type="http://schemas.openxmlformats.org/officeDocument/2006/relationships/tags" Target="../tags/tag606.xml"/><Relationship Id="rId68" Type="http://schemas.openxmlformats.org/officeDocument/2006/relationships/tags" Target="../tags/tag611.xml"/><Relationship Id="rId84" Type="http://schemas.openxmlformats.org/officeDocument/2006/relationships/tags" Target="../tags/tag627.xml"/><Relationship Id="rId16" Type="http://schemas.openxmlformats.org/officeDocument/2006/relationships/tags" Target="../tags/tag559.xml"/><Relationship Id="rId11" Type="http://schemas.openxmlformats.org/officeDocument/2006/relationships/tags" Target="../tags/tag554.xml"/><Relationship Id="rId32" Type="http://schemas.openxmlformats.org/officeDocument/2006/relationships/tags" Target="../tags/tag575.xml"/><Relationship Id="rId37" Type="http://schemas.openxmlformats.org/officeDocument/2006/relationships/tags" Target="../tags/tag580.xml"/><Relationship Id="rId53" Type="http://schemas.openxmlformats.org/officeDocument/2006/relationships/tags" Target="../tags/tag596.xml"/><Relationship Id="rId58" Type="http://schemas.openxmlformats.org/officeDocument/2006/relationships/tags" Target="../tags/tag601.xml"/><Relationship Id="rId74" Type="http://schemas.openxmlformats.org/officeDocument/2006/relationships/tags" Target="../tags/tag617.xml"/><Relationship Id="rId79" Type="http://schemas.openxmlformats.org/officeDocument/2006/relationships/tags" Target="../tags/tag622.xml"/><Relationship Id="rId5" Type="http://schemas.openxmlformats.org/officeDocument/2006/relationships/tags" Target="../tags/tag548.xml"/><Relationship Id="rId19" Type="http://schemas.openxmlformats.org/officeDocument/2006/relationships/tags" Target="../tags/tag562.xml"/><Relationship Id="rId14" Type="http://schemas.openxmlformats.org/officeDocument/2006/relationships/tags" Target="../tags/tag557.xml"/><Relationship Id="rId22" Type="http://schemas.openxmlformats.org/officeDocument/2006/relationships/tags" Target="../tags/tag565.xml"/><Relationship Id="rId27" Type="http://schemas.openxmlformats.org/officeDocument/2006/relationships/tags" Target="../tags/tag570.xml"/><Relationship Id="rId30" Type="http://schemas.openxmlformats.org/officeDocument/2006/relationships/tags" Target="../tags/tag573.xml"/><Relationship Id="rId35" Type="http://schemas.openxmlformats.org/officeDocument/2006/relationships/tags" Target="../tags/tag578.xml"/><Relationship Id="rId43" Type="http://schemas.openxmlformats.org/officeDocument/2006/relationships/tags" Target="../tags/tag586.xml"/><Relationship Id="rId48" Type="http://schemas.openxmlformats.org/officeDocument/2006/relationships/tags" Target="../tags/tag591.xml"/><Relationship Id="rId56" Type="http://schemas.openxmlformats.org/officeDocument/2006/relationships/tags" Target="../tags/tag599.xml"/><Relationship Id="rId64" Type="http://schemas.openxmlformats.org/officeDocument/2006/relationships/tags" Target="../tags/tag607.xml"/><Relationship Id="rId69" Type="http://schemas.openxmlformats.org/officeDocument/2006/relationships/tags" Target="../tags/tag612.xml"/><Relationship Id="rId77" Type="http://schemas.openxmlformats.org/officeDocument/2006/relationships/tags" Target="../tags/tag620.xml"/><Relationship Id="rId8" Type="http://schemas.openxmlformats.org/officeDocument/2006/relationships/tags" Target="../tags/tag551.xml"/><Relationship Id="rId51" Type="http://schemas.openxmlformats.org/officeDocument/2006/relationships/tags" Target="../tags/tag594.xml"/><Relationship Id="rId72" Type="http://schemas.openxmlformats.org/officeDocument/2006/relationships/tags" Target="../tags/tag615.xml"/><Relationship Id="rId80" Type="http://schemas.openxmlformats.org/officeDocument/2006/relationships/tags" Target="../tags/tag623.xml"/><Relationship Id="rId85" Type="http://schemas.openxmlformats.org/officeDocument/2006/relationships/slideLayout" Target="../slideLayouts/slideLayout2.xml"/><Relationship Id="rId3" Type="http://schemas.openxmlformats.org/officeDocument/2006/relationships/tags" Target="../tags/tag546.xml"/><Relationship Id="rId12" Type="http://schemas.openxmlformats.org/officeDocument/2006/relationships/tags" Target="../tags/tag555.xml"/><Relationship Id="rId17" Type="http://schemas.openxmlformats.org/officeDocument/2006/relationships/tags" Target="../tags/tag560.xml"/><Relationship Id="rId25" Type="http://schemas.openxmlformats.org/officeDocument/2006/relationships/tags" Target="../tags/tag568.xml"/><Relationship Id="rId33" Type="http://schemas.openxmlformats.org/officeDocument/2006/relationships/tags" Target="../tags/tag576.xml"/><Relationship Id="rId38" Type="http://schemas.openxmlformats.org/officeDocument/2006/relationships/tags" Target="../tags/tag581.xml"/><Relationship Id="rId46" Type="http://schemas.openxmlformats.org/officeDocument/2006/relationships/tags" Target="../tags/tag589.xml"/><Relationship Id="rId59" Type="http://schemas.openxmlformats.org/officeDocument/2006/relationships/tags" Target="../tags/tag602.xml"/><Relationship Id="rId67" Type="http://schemas.openxmlformats.org/officeDocument/2006/relationships/tags" Target="../tags/tag610.xml"/><Relationship Id="rId20" Type="http://schemas.openxmlformats.org/officeDocument/2006/relationships/tags" Target="../tags/tag563.xml"/><Relationship Id="rId41" Type="http://schemas.openxmlformats.org/officeDocument/2006/relationships/tags" Target="../tags/tag584.xml"/><Relationship Id="rId54" Type="http://schemas.openxmlformats.org/officeDocument/2006/relationships/tags" Target="../tags/tag597.xml"/><Relationship Id="rId62" Type="http://schemas.openxmlformats.org/officeDocument/2006/relationships/tags" Target="../tags/tag605.xml"/><Relationship Id="rId70" Type="http://schemas.openxmlformats.org/officeDocument/2006/relationships/tags" Target="../tags/tag613.xml"/><Relationship Id="rId75" Type="http://schemas.openxmlformats.org/officeDocument/2006/relationships/tags" Target="../tags/tag618.xml"/><Relationship Id="rId83" Type="http://schemas.openxmlformats.org/officeDocument/2006/relationships/tags" Target="../tags/tag626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5" Type="http://schemas.openxmlformats.org/officeDocument/2006/relationships/tags" Target="../tags/tag558.xml"/><Relationship Id="rId23" Type="http://schemas.openxmlformats.org/officeDocument/2006/relationships/tags" Target="../tags/tag566.xml"/><Relationship Id="rId28" Type="http://schemas.openxmlformats.org/officeDocument/2006/relationships/tags" Target="../tags/tag571.xml"/><Relationship Id="rId36" Type="http://schemas.openxmlformats.org/officeDocument/2006/relationships/tags" Target="../tags/tag579.xml"/><Relationship Id="rId49" Type="http://schemas.openxmlformats.org/officeDocument/2006/relationships/tags" Target="../tags/tag592.xml"/><Relationship Id="rId57" Type="http://schemas.openxmlformats.org/officeDocument/2006/relationships/tags" Target="../tags/tag600.xml"/><Relationship Id="rId10" Type="http://schemas.openxmlformats.org/officeDocument/2006/relationships/tags" Target="../tags/tag553.xml"/><Relationship Id="rId31" Type="http://schemas.openxmlformats.org/officeDocument/2006/relationships/tags" Target="../tags/tag574.xml"/><Relationship Id="rId44" Type="http://schemas.openxmlformats.org/officeDocument/2006/relationships/tags" Target="../tags/tag587.xml"/><Relationship Id="rId52" Type="http://schemas.openxmlformats.org/officeDocument/2006/relationships/tags" Target="../tags/tag595.xml"/><Relationship Id="rId60" Type="http://schemas.openxmlformats.org/officeDocument/2006/relationships/tags" Target="../tags/tag603.xml"/><Relationship Id="rId65" Type="http://schemas.openxmlformats.org/officeDocument/2006/relationships/tags" Target="../tags/tag608.xml"/><Relationship Id="rId73" Type="http://schemas.openxmlformats.org/officeDocument/2006/relationships/tags" Target="../tags/tag616.xml"/><Relationship Id="rId78" Type="http://schemas.openxmlformats.org/officeDocument/2006/relationships/tags" Target="../tags/tag621.xml"/><Relationship Id="rId81" Type="http://schemas.openxmlformats.org/officeDocument/2006/relationships/tags" Target="../tags/tag624.xml"/><Relationship Id="rId86" Type="http://schemas.openxmlformats.org/officeDocument/2006/relationships/image" Target="../media/image19.png"/><Relationship Id="rId4" Type="http://schemas.openxmlformats.org/officeDocument/2006/relationships/tags" Target="../tags/tag547.xml"/><Relationship Id="rId9" Type="http://schemas.openxmlformats.org/officeDocument/2006/relationships/tags" Target="../tags/tag552.xml"/><Relationship Id="rId13" Type="http://schemas.openxmlformats.org/officeDocument/2006/relationships/tags" Target="../tags/tag556.xml"/><Relationship Id="rId18" Type="http://schemas.openxmlformats.org/officeDocument/2006/relationships/tags" Target="../tags/tag561.xml"/><Relationship Id="rId39" Type="http://schemas.openxmlformats.org/officeDocument/2006/relationships/tags" Target="../tags/tag582.xml"/><Relationship Id="rId34" Type="http://schemas.openxmlformats.org/officeDocument/2006/relationships/tags" Target="../tags/tag577.xml"/><Relationship Id="rId50" Type="http://schemas.openxmlformats.org/officeDocument/2006/relationships/tags" Target="../tags/tag593.xml"/><Relationship Id="rId55" Type="http://schemas.openxmlformats.org/officeDocument/2006/relationships/tags" Target="../tags/tag598.xml"/><Relationship Id="rId76" Type="http://schemas.openxmlformats.org/officeDocument/2006/relationships/tags" Target="../tags/tag619.xml"/><Relationship Id="rId7" Type="http://schemas.openxmlformats.org/officeDocument/2006/relationships/tags" Target="../tags/tag550.xml"/><Relationship Id="rId71" Type="http://schemas.openxmlformats.org/officeDocument/2006/relationships/tags" Target="../tags/tag614.xml"/><Relationship Id="rId2" Type="http://schemas.openxmlformats.org/officeDocument/2006/relationships/tags" Target="../tags/tag545.xml"/><Relationship Id="rId29" Type="http://schemas.openxmlformats.org/officeDocument/2006/relationships/tags" Target="../tags/tag572.xml"/><Relationship Id="rId24" Type="http://schemas.openxmlformats.org/officeDocument/2006/relationships/tags" Target="../tags/tag567.xml"/><Relationship Id="rId40" Type="http://schemas.openxmlformats.org/officeDocument/2006/relationships/tags" Target="../tags/tag583.xml"/><Relationship Id="rId45" Type="http://schemas.openxmlformats.org/officeDocument/2006/relationships/tags" Target="../tags/tag588.xml"/><Relationship Id="rId66" Type="http://schemas.openxmlformats.org/officeDocument/2006/relationships/tags" Target="../tags/tag609.xml"/><Relationship Id="rId87" Type="http://schemas.openxmlformats.org/officeDocument/2006/relationships/image" Target="../media/image18.png"/><Relationship Id="rId61" Type="http://schemas.openxmlformats.org/officeDocument/2006/relationships/tags" Target="../tags/tag604.xml"/><Relationship Id="rId82" Type="http://schemas.openxmlformats.org/officeDocument/2006/relationships/tags" Target="../tags/tag625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3.xml"/><Relationship Id="rId21" Type="http://schemas.openxmlformats.org/officeDocument/2006/relationships/tags" Target="../tags/tag648.xml"/><Relationship Id="rId42" Type="http://schemas.openxmlformats.org/officeDocument/2006/relationships/tags" Target="../tags/tag669.xml"/><Relationship Id="rId47" Type="http://schemas.openxmlformats.org/officeDocument/2006/relationships/tags" Target="../tags/tag674.xml"/><Relationship Id="rId63" Type="http://schemas.openxmlformats.org/officeDocument/2006/relationships/tags" Target="../tags/tag690.xml"/><Relationship Id="rId68" Type="http://schemas.openxmlformats.org/officeDocument/2006/relationships/tags" Target="../tags/tag695.xml"/><Relationship Id="rId84" Type="http://schemas.openxmlformats.org/officeDocument/2006/relationships/tags" Target="../tags/tag711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3.xml"/><Relationship Id="rId11" Type="http://schemas.openxmlformats.org/officeDocument/2006/relationships/tags" Target="../tags/tag638.xml"/><Relationship Id="rId32" Type="http://schemas.openxmlformats.org/officeDocument/2006/relationships/tags" Target="../tags/tag659.xml"/><Relationship Id="rId37" Type="http://schemas.openxmlformats.org/officeDocument/2006/relationships/tags" Target="../tags/tag664.xml"/><Relationship Id="rId53" Type="http://schemas.openxmlformats.org/officeDocument/2006/relationships/tags" Target="../tags/tag680.xml"/><Relationship Id="rId58" Type="http://schemas.openxmlformats.org/officeDocument/2006/relationships/tags" Target="../tags/tag685.xml"/><Relationship Id="rId74" Type="http://schemas.openxmlformats.org/officeDocument/2006/relationships/tags" Target="../tags/tag701.xml"/><Relationship Id="rId79" Type="http://schemas.openxmlformats.org/officeDocument/2006/relationships/tags" Target="../tags/tag706.xml"/><Relationship Id="rId5" Type="http://schemas.openxmlformats.org/officeDocument/2006/relationships/tags" Target="../tags/tag632.xml"/><Relationship Id="rId90" Type="http://schemas.openxmlformats.org/officeDocument/2006/relationships/image" Target="../media/image20.png"/><Relationship Id="rId14" Type="http://schemas.openxmlformats.org/officeDocument/2006/relationships/tags" Target="../tags/tag641.xml"/><Relationship Id="rId22" Type="http://schemas.openxmlformats.org/officeDocument/2006/relationships/tags" Target="../tags/tag649.xml"/><Relationship Id="rId27" Type="http://schemas.openxmlformats.org/officeDocument/2006/relationships/tags" Target="../tags/tag654.xml"/><Relationship Id="rId30" Type="http://schemas.openxmlformats.org/officeDocument/2006/relationships/tags" Target="../tags/tag657.xml"/><Relationship Id="rId35" Type="http://schemas.openxmlformats.org/officeDocument/2006/relationships/tags" Target="../tags/tag662.xml"/><Relationship Id="rId43" Type="http://schemas.openxmlformats.org/officeDocument/2006/relationships/tags" Target="../tags/tag670.xml"/><Relationship Id="rId48" Type="http://schemas.openxmlformats.org/officeDocument/2006/relationships/tags" Target="../tags/tag675.xml"/><Relationship Id="rId56" Type="http://schemas.openxmlformats.org/officeDocument/2006/relationships/tags" Target="../tags/tag683.xml"/><Relationship Id="rId64" Type="http://schemas.openxmlformats.org/officeDocument/2006/relationships/tags" Target="../tags/tag691.xml"/><Relationship Id="rId69" Type="http://schemas.openxmlformats.org/officeDocument/2006/relationships/tags" Target="../tags/tag696.xml"/><Relationship Id="rId77" Type="http://schemas.openxmlformats.org/officeDocument/2006/relationships/tags" Target="../tags/tag704.xml"/><Relationship Id="rId8" Type="http://schemas.openxmlformats.org/officeDocument/2006/relationships/tags" Target="../tags/tag635.xml"/><Relationship Id="rId51" Type="http://schemas.openxmlformats.org/officeDocument/2006/relationships/tags" Target="../tags/tag678.xml"/><Relationship Id="rId72" Type="http://schemas.openxmlformats.org/officeDocument/2006/relationships/tags" Target="../tags/tag699.xml"/><Relationship Id="rId80" Type="http://schemas.openxmlformats.org/officeDocument/2006/relationships/tags" Target="../tags/tag707.xml"/><Relationship Id="rId85" Type="http://schemas.openxmlformats.org/officeDocument/2006/relationships/tags" Target="../tags/tag712.xml"/><Relationship Id="rId3" Type="http://schemas.openxmlformats.org/officeDocument/2006/relationships/tags" Target="../tags/tag630.xml"/><Relationship Id="rId12" Type="http://schemas.openxmlformats.org/officeDocument/2006/relationships/tags" Target="../tags/tag639.xml"/><Relationship Id="rId17" Type="http://schemas.openxmlformats.org/officeDocument/2006/relationships/tags" Target="../tags/tag644.xml"/><Relationship Id="rId25" Type="http://schemas.openxmlformats.org/officeDocument/2006/relationships/tags" Target="../tags/tag652.xml"/><Relationship Id="rId33" Type="http://schemas.openxmlformats.org/officeDocument/2006/relationships/tags" Target="../tags/tag660.xml"/><Relationship Id="rId38" Type="http://schemas.openxmlformats.org/officeDocument/2006/relationships/tags" Target="../tags/tag665.xml"/><Relationship Id="rId46" Type="http://schemas.openxmlformats.org/officeDocument/2006/relationships/tags" Target="../tags/tag673.xml"/><Relationship Id="rId59" Type="http://schemas.openxmlformats.org/officeDocument/2006/relationships/tags" Target="../tags/tag686.xml"/><Relationship Id="rId67" Type="http://schemas.openxmlformats.org/officeDocument/2006/relationships/tags" Target="../tags/tag694.xml"/><Relationship Id="rId20" Type="http://schemas.openxmlformats.org/officeDocument/2006/relationships/tags" Target="../tags/tag647.xml"/><Relationship Id="rId41" Type="http://schemas.openxmlformats.org/officeDocument/2006/relationships/tags" Target="../tags/tag668.xml"/><Relationship Id="rId54" Type="http://schemas.openxmlformats.org/officeDocument/2006/relationships/tags" Target="../tags/tag681.xml"/><Relationship Id="rId62" Type="http://schemas.openxmlformats.org/officeDocument/2006/relationships/tags" Target="../tags/tag689.xml"/><Relationship Id="rId70" Type="http://schemas.openxmlformats.org/officeDocument/2006/relationships/tags" Target="../tags/tag697.xml"/><Relationship Id="rId75" Type="http://schemas.openxmlformats.org/officeDocument/2006/relationships/tags" Target="../tags/tag702.xml"/><Relationship Id="rId83" Type="http://schemas.openxmlformats.org/officeDocument/2006/relationships/tags" Target="../tags/tag710.xml"/><Relationship Id="rId88" Type="http://schemas.openxmlformats.org/officeDocument/2006/relationships/tags" Target="../tags/tag715.xml"/><Relationship Id="rId1" Type="http://schemas.openxmlformats.org/officeDocument/2006/relationships/tags" Target="../tags/tag628.xml"/><Relationship Id="rId6" Type="http://schemas.openxmlformats.org/officeDocument/2006/relationships/tags" Target="../tags/tag633.xml"/><Relationship Id="rId15" Type="http://schemas.openxmlformats.org/officeDocument/2006/relationships/tags" Target="../tags/tag642.xml"/><Relationship Id="rId23" Type="http://schemas.openxmlformats.org/officeDocument/2006/relationships/tags" Target="../tags/tag650.xml"/><Relationship Id="rId28" Type="http://schemas.openxmlformats.org/officeDocument/2006/relationships/tags" Target="../tags/tag655.xml"/><Relationship Id="rId36" Type="http://schemas.openxmlformats.org/officeDocument/2006/relationships/tags" Target="../tags/tag663.xml"/><Relationship Id="rId49" Type="http://schemas.openxmlformats.org/officeDocument/2006/relationships/tags" Target="../tags/tag676.xml"/><Relationship Id="rId57" Type="http://schemas.openxmlformats.org/officeDocument/2006/relationships/tags" Target="../tags/tag684.xml"/><Relationship Id="rId10" Type="http://schemas.openxmlformats.org/officeDocument/2006/relationships/tags" Target="../tags/tag637.xml"/><Relationship Id="rId31" Type="http://schemas.openxmlformats.org/officeDocument/2006/relationships/tags" Target="../tags/tag658.xml"/><Relationship Id="rId44" Type="http://schemas.openxmlformats.org/officeDocument/2006/relationships/tags" Target="../tags/tag671.xml"/><Relationship Id="rId52" Type="http://schemas.openxmlformats.org/officeDocument/2006/relationships/tags" Target="../tags/tag679.xml"/><Relationship Id="rId60" Type="http://schemas.openxmlformats.org/officeDocument/2006/relationships/tags" Target="../tags/tag687.xml"/><Relationship Id="rId65" Type="http://schemas.openxmlformats.org/officeDocument/2006/relationships/tags" Target="../tags/tag692.xml"/><Relationship Id="rId73" Type="http://schemas.openxmlformats.org/officeDocument/2006/relationships/tags" Target="../tags/tag700.xml"/><Relationship Id="rId78" Type="http://schemas.openxmlformats.org/officeDocument/2006/relationships/tags" Target="../tags/tag705.xml"/><Relationship Id="rId81" Type="http://schemas.openxmlformats.org/officeDocument/2006/relationships/tags" Target="../tags/tag708.xml"/><Relationship Id="rId86" Type="http://schemas.openxmlformats.org/officeDocument/2006/relationships/tags" Target="../tags/tag713.xml"/><Relationship Id="rId4" Type="http://schemas.openxmlformats.org/officeDocument/2006/relationships/tags" Target="../tags/tag631.xml"/><Relationship Id="rId9" Type="http://schemas.openxmlformats.org/officeDocument/2006/relationships/tags" Target="../tags/tag636.xml"/><Relationship Id="rId13" Type="http://schemas.openxmlformats.org/officeDocument/2006/relationships/tags" Target="../tags/tag640.xml"/><Relationship Id="rId18" Type="http://schemas.openxmlformats.org/officeDocument/2006/relationships/tags" Target="../tags/tag645.xml"/><Relationship Id="rId39" Type="http://schemas.openxmlformats.org/officeDocument/2006/relationships/tags" Target="../tags/tag666.xml"/><Relationship Id="rId34" Type="http://schemas.openxmlformats.org/officeDocument/2006/relationships/tags" Target="../tags/tag661.xml"/><Relationship Id="rId50" Type="http://schemas.openxmlformats.org/officeDocument/2006/relationships/tags" Target="../tags/tag677.xml"/><Relationship Id="rId55" Type="http://schemas.openxmlformats.org/officeDocument/2006/relationships/tags" Target="../tags/tag682.xml"/><Relationship Id="rId76" Type="http://schemas.openxmlformats.org/officeDocument/2006/relationships/tags" Target="../tags/tag703.xml"/><Relationship Id="rId7" Type="http://schemas.openxmlformats.org/officeDocument/2006/relationships/tags" Target="../tags/tag634.xml"/><Relationship Id="rId71" Type="http://schemas.openxmlformats.org/officeDocument/2006/relationships/tags" Target="../tags/tag698.xml"/><Relationship Id="rId2" Type="http://schemas.openxmlformats.org/officeDocument/2006/relationships/tags" Target="../tags/tag629.xml"/><Relationship Id="rId29" Type="http://schemas.openxmlformats.org/officeDocument/2006/relationships/tags" Target="../tags/tag656.xml"/><Relationship Id="rId24" Type="http://schemas.openxmlformats.org/officeDocument/2006/relationships/tags" Target="../tags/tag651.xml"/><Relationship Id="rId40" Type="http://schemas.openxmlformats.org/officeDocument/2006/relationships/tags" Target="../tags/tag667.xml"/><Relationship Id="rId45" Type="http://schemas.openxmlformats.org/officeDocument/2006/relationships/tags" Target="../tags/tag672.xml"/><Relationship Id="rId66" Type="http://schemas.openxmlformats.org/officeDocument/2006/relationships/tags" Target="../tags/tag693.xml"/><Relationship Id="rId87" Type="http://schemas.openxmlformats.org/officeDocument/2006/relationships/tags" Target="../tags/tag714.xml"/><Relationship Id="rId61" Type="http://schemas.openxmlformats.org/officeDocument/2006/relationships/tags" Target="../tags/tag688.xml"/><Relationship Id="rId82" Type="http://schemas.openxmlformats.org/officeDocument/2006/relationships/tags" Target="../tags/tag709.xml"/><Relationship Id="rId19" Type="http://schemas.openxmlformats.org/officeDocument/2006/relationships/tags" Target="../tags/tag6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9235599-089D-4CA4-AE7D-E8BD40B601C1}"/>
              </a:ext>
            </a:extLst>
          </p:cNvPr>
          <p:cNvGrpSpPr/>
          <p:nvPr/>
        </p:nvGrpSpPr>
        <p:grpSpPr>
          <a:xfrm>
            <a:off x="-3001313" y="2256534"/>
            <a:ext cx="19967909" cy="4538663"/>
            <a:chOff x="-3001313" y="2256534"/>
            <a:chExt cx="19967909" cy="4538663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FED258E-E1A6-4ECD-8675-3E12A27C375A}"/>
                </a:ext>
              </a:extLst>
            </p:cNvPr>
            <p:cNvGrpSpPr/>
            <p:nvPr/>
          </p:nvGrpSpPr>
          <p:grpSpPr>
            <a:xfrm>
              <a:off x="-3001313" y="2287086"/>
              <a:ext cx="9149103" cy="4508111"/>
              <a:chOff x="1666557" y="1269058"/>
              <a:chExt cx="9149103" cy="4508111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AEF9B90A-F711-4921-8708-284089F09841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DDA31794-E5A1-448E-A90B-5FFD5B5264E9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81" name="图片 180">
                    <a:extLst>
                      <a:ext uri="{FF2B5EF4-FFF2-40B4-BE49-F238E27FC236}">
                        <a16:creationId xmlns:a16="http://schemas.microsoft.com/office/drawing/2014/main" id="{C2C49ABE-683A-4138-9958-AB9059CD8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82" name="图片 181">
                    <a:extLst>
                      <a:ext uri="{FF2B5EF4-FFF2-40B4-BE49-F238E27FC236}">
                        <a16:creationId xmlns:a16="http://schemas.microsoft.com/office/drawing/2014/main" id="{D20593F7-479C-489C-AA4D-2194851F4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3" name="图片 182">
                    <a:extLst>
                      <a:ext uri="{FF2B5EF4-FFF2-40B4-BE49-F238E27FC236}">
                        <a16:creationId xmlns:a16="http://schemas.microsoft.com/office/drawing/2014/main" id="{DF1B834B-03E5-44EE-82D2-00B2FE47B7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4" name="图片 183">
                    <a:extLst>
                      <a:ext uri="{FF2B5EF4-FFF2-40B4-BE49-F238E27FC236}">
                        <a16:creationId xmlns:a16="http://schemas.microsoft.com/office/drawing/2014/main" id="{FDEE17E5-62D4-49EA-BE84-8668FAD9E5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5" name="图片 184">
                    <a:extLst>
                      <a:ext uri="{FF2B5EF4-FFF2-40B4-BE49-F238E27FC236}">
                        <a16:creationId xmlns:a16="http://schemas.microsoft.com/office/drawing/2014/main" id="{E959CB93-A56A-43DD-96B8-0AD8F3B789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86" name="椭圆 185">
                    <a:extLst>
                      <a:ext uri="{FF2B5EF4-FFF2-40B4-BE49-F238E27FC236}">
                        <a16:creationId xmlns:a16="http://schemas.microsoft.com/office/drawing/2014/main" id="{04038D71-ABAB-4632-BD92-837BCB2F27B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87" name="图片 186">
                    <a:extLst>
                      <a:ext uri="{FF2B5EF4-FFF2-40B4-BE49-F238E27FC236}">
                        <a16:creationId xmlns:a16="http://schemas.microsoft.com/office/drawing/2014/main" id="{0A7AB875-FE2F-4BFA-BFE2-281D5A9508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EF323310-7238-4A12-AFC0-626F168C8AF2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矩形: 圆角 131">
                  <a:extLst>
                    <a:ext uri="{FF2B5EF4-FFF2-40B4-BE49-F238E27FC236}">
                      <a16:creationId xmlns:a16="http://schemas.microsoft.com/office/drawing/2014/main" id="{EF8C6B00-501B-4042-B028-6E2695975231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矩形: 圆角 132">
                  <a:extLst>
                    <a:ext uri="{FF2B5EF4-FFF2-40B4-BE49-F238E27FC236}">
                      <a16:creationId xmlns:a16="http://schemas.microsoft.com/office/drawing/2014/main" id="{6CFB2F69-0CE4-46A5-A3D9-AAA1B935B38F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矩形: 圆角 133">
                  <a:extLst>
                    <a:ext uri="{FF2B5EF4-FFF2-40B4-BE49-F238E27FC236}">
                      <a16:creationId xmlns:a16="http://schemas.microsoft.com/office/drawing/2014/main" id="{D1297460-5898-489F-9579-C288AE50DC39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矩形: 圆角 134">
                  <a:extLst>
                    <a:ext uri="{FF2B5EF4-FFF2-40B4-BE49-F238E27FC236}">
                      <a16:creationId xmlns:a16="http://schemas.microsoft.com/office/drawing/2014/main" id="{CEC99F5C-0CDD-4FBB-B83F-811B76288845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矩形: 圆角 135">
                  <a:extLst>
                    <a:ext uri="{FF2B5EF4-FFF2-40B4-BE49-F238E27FC236}">
                      <a16:creationId xmlns:a16="http://schemas.microsoft.com/office/drawing/2014/main" id="{6F0B8B77-C97C-4492-B356-BF8860417C1B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矩形: 圆角 136">
                  <a:extLst>
                    <a:ext uri="{FF2B5EF4-FFF2-40B4-BE49-F238E27FC236}">
                      <a16:creationId xmlns:a16="http://schemas.microsoft.com/office/drawing/2014/main" id="{7DA74D04-DB8B-4572-B006-834F36B864FA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矩形: 圆角 137">
                  <a:extLst>
                    <a:ext uri="{FF2B5EF4-FFF2-40B4-BE49-F238E27FC236}">
                      <a16:creationId xmlns:a16="http://schemas.microsoft.com/office/drawing/2014/main" id="{A089B340-8C15-4316-B8FB-CA1A22430051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: 圆角 138">
                  <a:extLst>
                    <a:ext uri="{FF2B5EF4-FFF2-40B4-BE49-F238E27FC236}">
                      <a16:creationId xmlns:a16="http://schemas.microsoft.com/office/drawing/2014/main" id="{094A5E7D-CAF8-4E89-B691-3E6B8C590501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矩形: 圆角 139">
                  <a:extLst>
                    <a:ext uri="{FF2B5EF4-FFF2-40B4-BE49-F238E27FC236}">
                      <a16:creationId xmlns:a16="http://schemas.microsoft.com/office/drawing/2014/main" id="{0E413CF5-0678-4230-ACA6-CDA7295FF43A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矩形: 圆角 140">
                  <a:extLst>
                    <a:ext uri="{FF2B5EF4-FFF2-40B4-BE49-F238E27FC236}">
                      <a16:creationId xmlns:a16="http://schemas.microsoft.com/office/drawing/2014/main" id="{9AA32ADD-4F5F-42A8-9096-6A5D4281B747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矩形: 圆角 141">
                  <a:extLst>
                    <a:ext uri="{FF2B5EF4-FFF2-40B4-BE49-F238E27FC236}">
                      <a16:creationId xmlns:a16="http://schemas.microsoft.com/office/drawing/2014/main" id="{0836E5AE-61DD-4F46-8B75-6C3729714F65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矩形: 圆角 173">
                  <a:extLst>
                    <a:ext uri="{FF2B5EF4-FFF2-40B4-BE49-F238E27FC236}">
                      <a16:creationId xmlns:a16="http://schemas.microsoft.com/office/drawing/2014/main" id="{A08479A9-CD63-4ECD-8F3A-5FAC43080BE0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矩形: 圆角 174">
                  <a:extLst>
                    <a:ext uri="{FF2B5EF4-FFF2-40B4-BE49-F238E27FC236}">
                      <a16:creationId xmlns:a16="http://schemas.microsoft.com/office/drawing/2014/main" id="{268642E2-9071-43C8-93F7-9E04A72ED84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4EED81DD-EF5B-45B7-82B3-F3399580A7D0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054132AB-111C-4A2E-8D6F-78C1FC11203B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FDF0668D-9056-494C-9039-34103AE7D1C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矩形: 圆角 178">
                  <a:extLst>
                    <a:ext uri="{FF2B5EF4-FFF2-40B4-BE49-F238E27FC236}">
                      <a16:creationId xmlns:a16="http://schemas.microsoft.com/office/drawing/2014/main" id="{DF8BC78F-1878-4EB3-B69F-82D0CBC025B3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矩形: 圆角 179">
                  <a:extLst>
                    <a:ext uri="{FF2B5EF4-FFF2-40B4-BE49-F238E27FC236}">
                      <a16:creationId xmlns:a16="http://schemas.microsoft.com/office/drawing/2014/main" id="{B9BF0CDC-C1AE-4A84-9254-39B31C93E2AC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4F5B53C-36B8-41AA-906D-8C80D60B5AE7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A5F94F6C-E92C-4C18-9222-90A4B5DEABE3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628A8871-6458-4E97-B0B4-686166416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F810C151-3C06-465E-90D3-9106A8A91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5" name="图片 124">
                    <a:extLst>
                      <a:ext uri="{FF2B5EF4-FFF2-40B4-BE49-F238E27FC236}">
                        <a16:creationId xmlns:a16="http://schemas.microsoft.com/office/drawing/2014/main" id="{1B64ABD6-4677-4C7E-986D-F64893925C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图片 125">
                    <a:extLst>
                      <a:ext uri="{FF2B5EF4-FFF2-40B4-BE49-F238E27FC236}">
                        <a16:creationId xmlns:a16="http://schemas.microsoft.com/office/drawing/2014/main" id="{26ACF29D-E54B-4647-9A46-E163B9505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>
                    <a:extLst>
                      <a:ext uri="{FF2B5EF4-FFF2-40B4-BE49-F238E27FC236}">
                        <a16:creationId xmlns:a16="http://schemas.microsoft.com/office/drawing/2014/main" id="{6E04A91E-31FC-44F4-9052-FA50FB494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2D90346C-9EFB-4E4D-B1F6-2AAB1130858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9" name="图片 128">
                    <a:extLst>
                      <a:ext uri="{FF2B5EF4-FFF2-40B4-BE49-F238E27FC236}">
                        <a16:creationId xmlns:a16="http://schemas.microsoft.com/office/drawing/2014/main" id="{5514DC6C-AD57-4ACE-9998-F404865E2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B2EF7FE2-C11E-4011-AAEB-CFDE600533FD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64903601-5257-475B-B968-71F014821001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70380A15-DE62-4031-85AB-B47517E06CC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1E3A0396-098C-4ADA-96AA-CD6C13A2BE8D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9496CB75-CAB9-44D9-BEA4-15771ABA800E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33E0C204-0BFD-430F-A98D-54BEEB801999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F7425996-B7FC-43C3-AF5D-A27121CCC0F7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9FBDA310-DB18-4FD7-A9D8-94F822FEA344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5B7FCF12-07F8-4CBC-A746-D41E050AC3B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EEA94E3A-A5DE-4D85-A667-D972B002CF5C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DA83C9A6-2008-4372-A459-970992C75FAA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10EED23C-7845-422C-AD63-C86E80A52CB4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C3C194F6-5ECB-4ABA-BDBA-6BC718BC31E5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4EBD9100-8DB9-4B54-8989-7CF1C00668B1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39DE7BFF-FAA0-41E3-AE83-782036C1812F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矩形: 圆角 118">
                  <a:extLst>
                    <a:ext uri="{FF2B5EF4-FFF2-40B4-BE49-F238E27FC236}">
                      <a16:creationId xmlns:a16="http://schemas.microsoft.com/office/drawing/2014/main" id="{D32400CA-0299-43D1-9035-B8833449F13B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矩形: 圆角 119">
                  <a:extLst>
                    <a:ext uri="{FF2B5EF4-FFF2-40B4-BE49-F238E27FC236}">
                      <a16:creationId xmlns:a16="http://schemas.microsoft.com/office/drawing/2014/main" id="{0098D666-82A4-4BA7-80AC-219DB7986E40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EB58B1BC-EE56-4FC0-9F67-B14101EDBA3B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FCA0870E-82E8-4DEF-81EF-9D23A09A380A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85AB420D-8CD3-4CAC-A85F-6DD8B0A91E32}"/>
                </a:ext>
              </a:extLst>
            </p:cNvPr>
            <p:cNvGrpSpPr/>
            <p:nvPr/>
          </p:nvGrpSpPr>
          <p:grpSpPr>
            <a:xfrm>
              <a:off x="7806691" y="2256534"/>
              <a:ext cx="9159905" cy="4508110"/>
              <a:chOff x="1195832" y="1761826"/>
              <a:chExt cx="9159905" cy="4508110"/>
            </a:xfrm>
          </p:grpSpPr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29B0391C-551F-41AB-A606-0D998E246337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438D5879-B15B-487D-9F4E-8FFF3E89E885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51" name="图片 250">
                    <a:extLst>
                      <a:ext uri="{FF2B5EF4-FFF2-40B4-BE49-F238E27FC236}">
                        <a16:creationId xmlns:a16="http://schemas.microsoft.com/office/drawing/2014/main" id="{08F6639B-1D8F-432A-952B-A5BB17C20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52" name="图片 251">
                    <a:extLst>
                      <a:ext uri="{FF2B5EF4-FFF2-40B4-BE49-F238E27FC236}">
                        <a16:creationId xmlns:a16="http://schemas.microsoft.com/office/drawing/2014/main" id="{CE57E0D3-8FA4-4C81-B67E-49FBA73BD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3" name="图片 252">
                    <a:extLst>
                      <a:ext uri="{FF2B5EF4-FFF2-40B4-BE49-F238E27FC236}">
                        <a16:creationId xmlns:a16="http://schemas.microsoft.com/office/drawing/2014/main" id="{FA42EEDF-314B-45DF-8B88-09D270507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4" name="图片 253">
                    <a:extLst>
                      <a:ext uri="{FF2B5EF4-FFF2-40B4-BE49-F238E27FC236}">
                        <a16:creationId xmlns:a16="http://schemas.microsoft.com/office/drawing/2014/main" id="{C6BB517F-1EAE-4ABA-8FE2-DC9149EFE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5" name="图片 254">
                    <a:extLst>
                      <a:ext uri="{FF2B5EF4-FFF2-40B4-BE49-F238E27FC236}">
                        <a16:creationId xmlns:a16="http://schemas.microsoft.com/office/drawing/2014/main" id="{FC3DBE96-335D-426E-A941-EAB69F718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56" name="椭圆 255">
                    <a:extLst>
                      <a:ext uri="{FF2B5EF4-FFF2-40B4-BE49-F238E27FC236}">
                        <a16:creationId xmlns:a16="http://schemas.microsoft.com/office/drawing/2014/main" id="{E501680B-3928-4EF7-BD02-F459E5446EA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57" name="图片 256">
                    <a:extLst>
                      <a:ext uri="{FF2B5EF4-FFF2-40B4-BE49-F238E27FC236}">
                        <a16:creationId xmlns:a16="http://schemas.microsoft.com/office/drawing/2014/main" id="{5268F9B1-6826-4D4D-9998-151B5763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841785B2-28E8-4557-B2D5-1084E8F64784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矩形: 圆角 229">
                  <a:extLst>
                    <a:ext uri="{FF2B5EF4-FFF2-40B4-BE49-F238E27FC236}">
                      <a16:creationId xmlns:a16="http://schemas.microsoft.com/office/drawing/2014/main" id="{C88FAFCB-0633-4E4A-A296-8F7E0E99F62D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矩形: 圆角 230">
                  <a:extLst>
                    <a:ext uri="{FF2B5EF4-FFF2-40B4-BE49-F238E27FC236}">
                      <a16:creationId xmlns:a16="http://schemas.microsoft.com/office/drawing/2014/main" id="{1C3B39C6-64A2-4A20-9BD3-5AA9B7F50B7E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38343DF7-5CA1-43D6-AA45-D24CCC20C963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矩形: 圆角 232">
                  <a:extLst>
                    <a:ext uri="{FF2B5EF4-FFF2-40B4-BE49-F238E27FC236}">
                      <a16:creationId xmlns:a16="http://schemas.microsoft.com/office/drawing/2014/main" id="{FC35E451-AA6C-4626-A468-FE47F12617F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矩形: 圆角 233">
                  <a:extLst>
                    <a:ext uri="{FF2B5EF4-FFF2-40B4-BE49-F238E27FC236}">
                      <a16:creationId xmlns:a16="http://schemas.microsoft.com/office/drawing/2014/main" id="{8270D84A-D718-4091-8CB8-06C2664C015E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矩形: 圆角 234">
                  <a:extLst>
                    <a:ext uri="{FF2B5EF4-FFF2-40B4-BE49-F238E27FC236}">
                      <a16:creationId xmlns:a16="http://schemas.microsoft.com/office/drawing/2014/main" id="{C8539ADE-E27D-426C-8106-23EE00933753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矩形: 圆角 235">
                  <a:extLst>
                    <a:ext uri="{FF2B5EF4-FFF2-40B4-BE49-F238E27FC236}">
                      <a16:creationId xmlns:a16="http://schemas.microsoft.com/office/drawing/2014/main" id="{448367BD-9062-41B8-986F-8516933BE752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矩形: 圆角 236">
                  <a:extLst>
                    <a:ext uri="{FF2B5EF4-FFF2-40B4-BE49-F238E27FC236}">
                      <a16:creationId xmlns:a16="http://schemas.microsoft.com/office/drawing/2014/main" id="{E110D55C-0701-435E-B34A-E1207B35EC50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矩形: 圆角 237">
                  <a:extLst>
                    <a:ext uri="{FF2B5EF4-FFF2-40B4-BE49-F238E27FC236}">
                      <a16:creationId xmlns:a16="http://schemas.microsoft.com/office/drawing/2014/main" id="{0D28878A-130B-4B81-B856-9FE093E586A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矩形: 圆角 238">
                  <a:extLst>
                    <a:ext uri="{FF2B5EF4-FFF2-40B4-BE49-F238E27FC236}">
                      <a16:creationId xmlns:a16="http://schemas.microsoft.com/office/drawing/2014/main" id="{BB507222-7CE0-44C4-BED4-66E738C533AB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矩形: 圆角 239">
                  <a:extLst>
                    <a:ext uri="{FF2B5EF4-FFF2-40B4-BE49-F238E27FC236}">
                      <a16:creationId xmlns:a16="http://schemas.microsoft.com/office/drawing/2014/main" id="{A8099C6A-2C5D-436F-97B8-9630A188C1BE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矩形: 圆角 240">
                  <a:extLst>
                    <a:ext uri="{FF2B5EF4-FFF2-40B4-BE49-F238E27FC236}">
                      <a16:creationId xmlns:a16="http://schemas.microsoft.com/office/drawing/2014/main" id="{F4B99CEB-3A53-47DE-B598-7AFD683F64AA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矩形: 圆角 241">
                  <a:extLst>
                    <a:ext uri="{FF2B5EF4-FFF2-40B4-BE49-F238E27FC236}">
                      <a16:creationId xmlns:a16="http://schemas.microsoft.com/office/drawing/2014/main" id="{FE9A4439-E515-4934-BB94-86E8E8971134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矩形: 圆角 242">
                  <a:extLst>
                    <a:ext uri="{FF2B5EF4-FFF2-40B4-BE49-F238E27FC236}">
                      <a16:creationId xmlns:a16="http://schemas.microsoft.com/office/drawing/2014/main" id="{6E0FABCE-277D-4E8E-8392-EA68812E6C1C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矩形: 圆角 243">
                  <a:extLst>
                    <a:ext uri="{FF2B5EF4-FFF2-40B4-BE49-F238E27FC236}">
                      <a16:creationId xmlns:a16="http://schemas.microsoft.com/office/drawing/2014/main" id="{4F92D8A9-4C60-4145-8E1A-28195E84CB02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矩形: 圆角 244">
                  <a:extLst>
                    <a:ext uri="{FF2B5EF4-FFF2-40B4-BE49-F238E27FC236}">
                      <a16:creationId xmlns:a16="http://schemas.microsoft.com/office/drawing/2014/main" id="{5E8BBF46-1ADF-42EF-A4AA-1884806C48DB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矩形: 圆角 245">
                  <a:extLst>
                    <a:ext uri="{FF2B5EF4-FFF2-40B4-BE49-F238E27FC236}">
                      <a16:creationId xmlns:a16="http://schemas.microsoft.com/office/drawing/2014/main" id="{13136F09-D6C2-4BF1-8742-6B3EEF528B1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矩形: 圆角 246">
                  <a:extLst>
                    <a:ext uri="{FF2B5EF4-FFF2-40B4-BE49-F238E27FC236}">
                      <a16:creationId xmlns:a16="http://schemas.microsoft.com/office/drawing/2014/main" id="{DD71AD3A-FAAE-41BF-A659-4BF1A6FF4B32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矩形: 圆角 247">
                  <a:extLst>
                    <a:ext uri="{FF2B5EF4-FFF2-40B4-BE49-F238E27FC236}">
                      <a16:creationId xmlns:a16="http://schemas.microsoft.com/office/drawing/2014/main" id="{5AB9D798-57CB-4FDB-A464-F2D77F371CAA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矩形: 圆角 248">
                  <a:extLst>
                    <a:ext uri="{FF2B5EF4-FFF2-40B4-BE49-F238E27FC236}">
                      <a16:creationId xmlns:a16="http://schemas.microsoft.com/office/drawing/2014/main" id="{A3C0E98D-0D34-48A7-AD59-F75CF64B6B18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矩形: 圆角 249">
                  <a:extLst>
                    <a:ext uri="{FF2B5EF4-FFF2-40B4-BE49-F238E27FC236}">
                      <a16:creationId xmlns:a16="http://schemas.microsoft.com/office/drawing/2014/main" id="{6D4E1BA2-8DF7-410C-9471-36A4B1742D31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30CD321-4924-4625-B92C-4440EB9C1001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B1AB339F-8EA6-4C2E-8EF2-ED6066693430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21" name="图片 220">
                    <a:extLst>
                      <a:ext uri="{FF2B5EF4-FFF2-40B4-BE49-F238E27FC236}">
                        <a16:creationId xmlns:a16="http://schemas.microsoft.com/office/drawing/2014/main" id="{20057A6F-6EB7-4319-BCEE-397A266883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22" name="图片 221">
                    <a:extLst>
                      <a:ext uri="{FF2B5EF4-FFF2-40B4-BE49-F238E27FC236}">
                        <a16:creationId xmlns:a16="http://schemas.microsoft.com/office/drawing/2014/main" id="{0CDDE9A0-BC5B-498B-BCDE-C3D6DCD878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3" name="图片 222">
                    <a:extLst>
                      <a:ext uri="{FF2B5EF4-FFF2-40B4-BE49-F238E27FC236}">
                        <a16:creationId xmlns:a16="http://schemas.microsoft.com/office/drawing/2014/main" id="{75BEF709-217D-4B3C-9F00-079797A217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图片 223">
                    <a:extLst>
                      <a:ext uri="{FF2B5EF4-FFF2-40B4-BE49-F238E27FC236}">
                        <a16:creationId xmlns:a16="http://schemas.microsoft.com/office/drawing/2014/main" id="{48D86756-9701-4EA0-B13E-8F600CB92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5" name="图片 224">
                    <a:extLst>
                      <a:ext uri="{FF2B5EF4-FFF2-40B4-BE49-F238E27FC236}">
                        <a16:creationId xmlns:a16="http://schemas.microsoft.com/office/drawing/2014/main" id="{20CEA447-8206-40F7-AE08-85229B1306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26" name="椭圆 225">
                    <a:extLst>
                      <a:ext uri="{FF2B5EF4-FFF2-40B4-BE49-F238E27FC236}">
                        <a16:creationId xmlns:a16="http://schemas.microsoft.com/office/drawing/2014/main" id="{0C57AA21-DD2E-425B-9AF3-91336CFE486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27" name="图片 226">
                    <a:extLst>
                      <a:ext uri="{FF2B5EF4-FFF2-40B4-BE49-F238E27FC236}">
                        <a16:creationId xmlns:a16="http://schemas.microsoft.com/office/drawing/2014/main" id="{04385E7A-EBEE-4040-A4CB-111344384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20558231-0C9B-45CC-87F4-4E4A903D4356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矩形: 圆角 199">
                  <a:extLst>
                    <a:ext uri="{FF2B5EF4-FFF2-40B4-BE49-F238E27FC236}">
                      <a16:creationId xmlns:a16="http://schemas.microsoft.com/office/drawing/2014/main" id="{DABE54E9-F09C-4033-ABD1-AA10AE7B40B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矩形: 圆角 200">
                  <a:extLst>
                    <a:ext uri="{FF2B5EF4-FFF2-40B4-BE49-F238E27FC236}">
                      <a16:creationId xmlns:a16="http://schemas.microsoft.com/office/drawing/2014/main" id="{89709580-AEBE-4C20-B6A0-36BDEF97AFAA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矩形: 圆角 201">
                  <a:extLst>
                    <a:ext uri="{FF2B5EF4-FFF2-40B4-BE49-F238E27FC236}">
                      <a16:creationId xmlns:a16="http://schemas.microsoft.com/office/drawing/2014/main" id="{F52F18E4-6467-4063-9DC8-E8BC05F04B64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矩形: 圆角 202">
                  <a:extLst>
                    <a:ext uri="{FF2B5EF4-FFF2-40B4-BE49-F238E27FC236}">
                      <a16:creationId xmlns:a16="http://schemas.microsoft.com/office/drawing/2014/main" id="{6E1D07CE-E255-4468-91C9-85FEA30941A8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矩形: 圆角 203">
                  <a:extLst>
                    <a:ext uri="{FF2B5EF4-FFF2-40B4-BE49-F238E27FC236}">
                      <a16:creationId xmlns:a16="http://schemas.microsoft.com/office/drawing/2014/main" id="{948BDFD3-01FB-408A-BDD5-21DF3625C5F4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矩形: 圆角 204">
                  <a:extLst>
                    <a:ext uri="{FF2B5EF4-FFF2-40B4-BE49-F238E27FC236}">
                      <a16:creationId xmlns:a16="http://schemas.microsoft.com/office/drawing/2014/main" id="{D3491356-A2B9-44A3-9D69-90A8003FE077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CD661D5B-B4BE-4905-88C3-CB3DDA107BD1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矩形: 圆角 206">
                  <a:extLst>
                    <a:ext uri="{FF2B5EF4-FFF2-40B4-BE49-F238E27FC236}">
                      <a16:creationId xmlns:a16="http://schemas.microsoft.com/office/drawing/2014/main" id="{5E7EE968-8A9F-4C44-91CB-FF571481EEA1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矩形: 圆角 207">
                  <a:extLst>
                    <a:ext uri="{FF2B5EF4-FFF2-40B4-BE49-F238E27FC236}">
                      <a16:creationId xmlns:a16="http://schemas.microsoft.com/office/drawing/2014/main" id="{36E6FF69-1028-4E7B-A389-E36A74DA4BA5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矩形: 圆角 208">
                  <a:extLst>
                    <a:ext uri="{FF2B5EF4-FFF2-40B4-BE49-F238E27FC236}">
                      <a16:creationId xmlns:a16="http://schemas.microsoft.com/office/drawing/2014/main" id="{C9BDC561-6DB5-47C6-A4B7-08D5C2C9F8DC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11ECB381-9D5C-4796-9455-CC0DF8D26FBC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矩形: 圆角 210">
                  <a:extLst>
                    <a:ext uri="{FF2B5EF4-FFF2-40B4-BE49-F238E27FC236}">
                      <a16:creationId xmlns:a16="http://schemas.microsoft.com/office/drawing/2014/main" id="{625F2624-B766-4035-BBB3-4EBC6EE20815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矩形: 圆角 211">
                  <a:extLst>
                    <a:ext uri="{FF2B5EF4-FFF2-40B4-BE49-F238E27FC236}">
                      <a16:creationId xmlns:a16="http://schemas.microsoft.com/office/drawing/2014/main" id="{821E2B57-7FD2-4B90-A587-672B4BC3E4A3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矩形: 圆角 212">
                  <a:extLst>
                    <a:ext uri="{FF2B5EF4-FFF2-40B4-BE49-F238E27FC236}">
                      <a16:creationId xmlns:a16="http://schemas.microsoft.com/office/drawing/2014/main" id="{1B74559C-42BA-4C9F-950E-7B1F65E990D5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矩形: 圆角 213">
                  <a:extLst>
                    <a:ext uri="{FF2B5EF4-FFF2-40B4-BE49-F238E27FC236}">
                      <a16:creationId xmlns:a16="http://schemas.microsoft.com/office/drawing/2014/main" id="{412E951B-248F-4BA1-99DA-CF5B9417E7E4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矩形: 圆角 214">
                  <a:extLst>
                    <a:ext uri="{FF2B5EF4-FFF2-40B4-BE49-F238E27FC236}">
                      <a16:creationId xmlns:a16="http://schemas.microsoft.com/office/drawing/2014/main" id="{054BB313-2BA8-441A-A72E-2B7D52EA30DF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矩形: 圆角 215">
                  <a:extLst>
                    <a:ext uri="{FF2B5EF4-FFF2-40B4-BE49-F238E27FC236}">
                      <a16:creationId xmlns:a16="http://schemas.microsoft.com/office/drawing/2014/main" id="{06318011-509F-4FD9-ADEB-6F61FD7C6538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矩形: 圆角 216">
                  <a:extLst>
                    <a:ext uri="{FF2B5EF4-FFF2-40B4-BE49-F238E27FC236}">
                      <a16:creationId xmlns:a16="http://schemas.microsoft.com/office/drawing/2014/main" id="{4473EE6E-324A-41E6-89BB-BBC07FC5A7FC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矩形: 圆角 217">
                  <a:extLst>
                    <a:ext uri="{FF2B5EF4-FFF2-40B4-BE49-F238E27FC236}">
                      <a16:creationId xmlns:a16="http://schemas.microsoft.com/office/drawing/2014/main" id="{81F55DDB-1A76-400E-B4CC-2B6DAF43BA75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矩形: 圆角 218">
                  <a:extLst>
                    <a:ext uri="{FF2B5EF4-FFF2-40B4-BE49-F238E27FC236}">
                      <a16:creationId xmlns:a16="http://schemas.microsoft.com/office/drawing/2014/main" id="{556FBC38-0786-41C7-8DCE-89AFFAABCA22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矩形: 圆角 219">
                  <a:extLst>
                    <a:ext uri="{FF2B5EF4-FFF2-40B4-BE49-F238E27FC236}">
                      <a16:creationId xmlns:a16="http://schemas.microsoft.com/office/drawing/2014/main" id="{BAEB524A-8A52-4102-88CF-22867104BE3D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26E33A3C-BE48-45E8-9211-B6D9059DEB3D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6537960" y="4452732"/>
              <a:ext cx="8724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27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D4E56B-FCBC-45B5-8394-0BB7643B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0"/>
          <a:stretch>
            <a:fillRect/>
          </a:stretch>
        </p:blipFill>
        <p:spPr>
          <a:xfrm>
            <a:off x="547676" y="3690373"/>
            <a:ext cx="11355299" cy="2638590"/>
          </a:xfrm>
        </p:spPr>
      </p:pic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1D7FE-2F60-43E3-BCB3-5F9C0B6FE92A}"/>
              </a:ext>
            </a:extLst>
          </p:cNvPr>
          <p:cNvGrpSpPr/>
          <p:nvPr/>
        </p:nvGrpSpPr>
        <p:grpSpPr>
          <a:xfrm>
            <a:off x="10662745" y="2884297"/>
            <a:ext cx="1122809" cy="363101"/>
            <a:chOff x="10666654" y="2523948"/>
            <a:chExt cx="1122809" cy="363101"/>
          </a:xfrm>
        </p:grpSpPr>
        <p:sp>
          <p:nvSpPr>
            <p:cNvPr id="93" name="矩形: 圆角 194">
              <a:extLst>
                <a:ext uri="{FF2B5EF4-FFF2-40B4-BE49-F238E27FC236}">
                  <a16:creationId xmlns:a16="http://schemas.microsoft.com/office/drawing/2014/main" id="{ACEF95A2-ED4F-4062-92C4-9AC4295C055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0735251" y="2542275"/>
              <a:ext cx="561405" cy="3241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3F77597-7BD4-404F-86C9-F1C96611EEBE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0666654" y="2523948"/>
              <a:ext cx="1122809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DD1DB22-23EB-49C9-ADCA-B47855A2FDBE}"/>
              </a:ext>
            </a:extLst>
          </p:cNvPr>
          <p:cNvGrpSpPr/>
          <p:nvPr/>
        </p:nvGrpSpPr>
        <p:grpSpPr>
          <a:xfrm>
            <a:off x="547676" y="828778"/>
            <a:ext cx="11351390" cy="2600222"/>
            <a:chOff x="551585" y="468429"/>
            <a:chExt cx="11351390" cy="260022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318190" y="468429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19939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70047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619472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62058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303961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2010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21534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617420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042748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52347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96689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61842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626310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90778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57889" y="2024770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72566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413923" y="148866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3589" y="201314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919939" y="2530787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98438" y="2540360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64060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90387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5056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95881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45306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87209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623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719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82889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92489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97302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210899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5367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40519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304988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48482" y="2032686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800747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635266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74243" y="203268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93008" y="2552378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818118" y="2557848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216369" y="2557848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76025" y="2522290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407908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962031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482525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502569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407908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962031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502569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501326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6020907" y="1828609"/>
              <a:ext cx="43421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567</Words>
  <Application>Microsoft Office PowerPoint</Application>
  <PresentationFormat>宽屏</PresentationFormat>
  <Paragraphs>555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264</cp:revision>
  <dcterms:created xsi:type="dcterms:W3CDTF">2019-06-19T02:08:00Z</dcterms:created>
  <dcterms:modified xsi:type="dcterms:W3CDTF">2023-09-07T09:54:43Z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